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3" r:id="rId5"/>
    <p:sldId id="258" r:id="rId6"/>
    <p:sldId id="266" r:id="rId7"/>
    <p:sldId id="264" r:id="rId8"/>
    <p:sldId id="261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B8CC9-B12C-7F86-BEC1-E716A32D2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9C4360-263E-BB43-0B9B-C1B0F7AE6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5E639A-BA30-DA19-47CA-8BA200FE7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5EF278-7098-42AE-0F28-1DD6867E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EEFB84-78A3-489E-7A94-A8E2FFB1D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13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7789F7-3423-75A4-6D51-2790B5190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037156E-A280-2FD1-300F-56382E46A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0333BA-261E-5457-C87D-CE10EB7CA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7234B7-6F6F-D9E6-A133-BA26E999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435137-F7B3-001A-C921-3AAD940D8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207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AD5A08-7E28-FC4D-1740-43B00748D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8AF7851-4B9B-5CF2-9D03-04154E389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BAE981-D1A3-3C20-89A8-3CFAD1C4E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DD36F5-3D79-55EF-3810-89B5D3271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08CDBC-7834-AA14-9AC1-D836D1E0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98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02E33-3AB1-E456-5845-CBEAE7557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5861F8-A260-6521-CC7E-7D6E6E9C6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A795D4-91B4-938E-7901-98A0F9BD9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6F7377-F599-2CA7-3E3D-6ED83A295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8652D9-3357-5AE4-2A1D-312C4FC20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6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F0503-172B-4A55-772E-FC1BB28E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E8BEAE-175F-930B-1C35-2CCD54443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6E397E-B364-DDD2-C103-BF9193A9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F71594-D956-1E65-C9A0-74533C52C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8DDAEF-6AC5-AE06-6D2C-26C67076A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57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C8D7F-540B-62B8-7FC2-76486CE1B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D40244-0A49-5150-B531-1EE189A4D9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9A0C8BE-C2F1-E9E3-ADDC-9A014C3DB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398514-6E3B-B691-0577-1FD15CA4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EEE8D9-8B79-2145-823F-434E50B7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8139A63-44F4-1396-6082-AA9763CA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766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A5F91C-05C5-F949-81A5-40A62280E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8C42A3-1F6B-6398-AE4B-FD09277FF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CD071CB-C2CC-6A51-1685-F0C1FE762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21C5596-5837-5848-1E1B-1DBA665CE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92F4ACD-8586-DC25-72C6-36BF61961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B7F4B1-5EAA-8398-49E0-AEA166E4E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5A3D5E5-DAF3-0098-EF1B-13718858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94F9F2D-78A9-7223-C97E-8F9A2E5D8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29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ACB25-9C43-D83E-1CF7-A0948258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98F0D45-3659-B754-795F-70CD0BDB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07CF238-8DB1-4993-988C-36AC68D4B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F579B61-6EF0-63A2-BD3D-31E8C179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22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3F280E2-5A78-444D-7AE1-D063DA0F6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4752291-9380-B04D-47BE-2E3309AD1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C13E89F-4BF6-D820-375A-5B309A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84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07B0FC-53FE-F09B-9AA8-B59E83E13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CA8ADE-752B-6586-4E54-2A0F7D69D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BBB1E33-8B4C-D55C-BE23-96DCD06B0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BEBAE0-77BF-99EC-F91E-982E260F7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9626424-D62D-72FD-03DC-9FB842B8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88FC36B-22F0-C4A8-C62E-D053F8C9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01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7F051-E8E6-2349-62B9-BCCEBD163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911CE1A-E341-F9C2-2DEB-2FB3692EA5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684123E-B3D3-1AC9-9D99-9C4B3B13A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768658-0078-8516-D3A0-7FCEF99CF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35A7679-F6BE-F654-F3C0-C788ABAB1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32B988-5D6F-61CA-4527-BF76FFA38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61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55C3B6B-8E86-8786-644B-473415CFB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BE2D2D-D74B-2E4A-5E60-3EDE9A7B3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3F0708-1DA8-7672-3314-C0F2936450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2A9E18-9152-4DAD-99AC-4B2FF123FE9C}" type="datetimeFigureOut">
              <a:rPr lang="pt-BR" smtClean="0"/>
              <a:t>15/09/2024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646572-8ECD-4A04-5316-3611C44A8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548B5A-DCAD-86CF-6E48-3B99054FAD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BB413B-B2FF-4A03-974E-87BAA4258F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364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99254-89A9-65BB-6A21-C952938BD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6486"/>
            <a:ext cx="9144000" cy="1463815"/>
          </a:xfrm>
        </p:spPr>
        <p:txBody>
          <a:bodyPr anchor="ctr">
            <a:normAutofit/>
          </a:bodyPr>
          <a:lstStyle/>
          <a:p>
            <a:r>
              <a:rPr lang="pt-BR" sz="4400" dirty="0"/>
              <a:t>Título do Artigo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E634B86-712E-0F24-B02A-2ACF3F84F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3589736"/>
            <a:ext cx="9144000" cy="2254417"/>
          </a:xfrm>
        </p:spPr>
        <p:txBody>
          <a:bodyPr>
            <a:normAutofit/>
          </a:bodyPr>
          <a:lstStyle/>
          <a:p>
            <a:r>
              <a:rPr lang="pt-BR" dirty="0"/>
              <a:t>[Nome do autor 1]</a:t>
            </a:r>
          </a:p>
          <a:p>
            <a:r>
              <a:rPr lang="pt-BR" dirty="0"/>
              <a:t>[Nome do autor 2]</a:t>
            </a:r>
          </a:p>
          <a:p>
            <a:r>
              <a:rPr lang="pt-BR" dirty="0"/>
              <a:t>[Nome do autor 3]</a:t>
            </a:r>
          </a:p>
          <a:p>
            <a:r>
              <a:rPr lang="pt-BR" dirty="0"/>
              <a:t>[Nome do autor 4]</a:t>
            </a:r>
          </a:p>
          <a:p>
            <a:r>
              <a:rPr lang="pt-BR" dirty="0"/>
              <a:t>[Nome do autor 5]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A9B93FF3-0455-4DB3-F05F-48F89FDEFD8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2" y="1"/>
            <a:ext cx="4317166" cy="925002"/>
          </a:xfrm>
          <a:prstGeom prst="rect">
            <a:avLst/>
          </a:prstGeom>
        </p:spPr>
      </p:pic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90FF7151-094E-4C1B-0BC7-E343168392C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76225" y="1064458"/>
            <a:ext cx="11658157" cy="0"/>
          </a:xfrm>
          <a:prstGeom prst="line">
            <a:avLst/>
          </a:prstGeom>
          <a:ln>
            <a:solidFill>
              <a:srgbClr val="B3010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3094CFA-76FF-A814-3B50-8948BE6FC2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6878" y="1203601"/>
            <a:ext cx="10298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I Simpósio Internacional de Logística</a:t>
            </a:r>
          </a:p>
          <a:p>
            <a:pPr algn="ctr"/>
            <a:r>
              <a:rPr lang="pt-BR" sz="2000" b="1" dirty="0"/>
              <a:t>"Logística, Inovação e Desafios: Tecnologia e Sustentabilidade"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4FDED09-02D3-8F78-1680-ECA91DA2970C}"/>
              </a:ext>
            </a:extLst>
          </p:cNvPr>
          <p:cNvSpPr txBox="1">
            <a:spLocks/>
          </p:cNvSpPr>
          <p:nvPr/>
        </p:nvSpPr>
        <p:spPr>
          <a:xfrm>
            <a:off x="946878" y="6426603"/>
            <a:ext cx="10298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Santos, XX de Novembro de 2024</a:t>
            </a: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C20601AB-B99D-4A51-62B6-E3AEE64DD7B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29520" y="6395571"/>
            <a:ext cx="10732957" cy="0"/>
          </a:xfrm>
          <a:prstGeom prst="line">
            <a:avLst/>
          </a:prstGeom>
          <a:ln>
            <a:solidFill>
              <a:srgbClr val="B3010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20233F13-99CC-8A7B-83B8-AE354B329CC8}"/>
              </a:ext>
            </a:extLst>
          </p:cNvPr>
          <p:cNvGrpSpPr/>
          <p:nvPr/>
        </p:nvGrpSpPr>
        <p:grpSpPr>
          <a:xfrm>
            <a:off x="7283937" y="73332"/>
            <a:ext cx="4426284" cy="991126"/>
            <a:chOff x="7136453" y="69892"/>
            <a:chExt cx="4426284" cy="991126"/>
          </a:xfrm>
        </p:grpSpPr>
        <p:pic>
          <p:nvPicPr>
            <p:cNvPr id="7" name="Imagem 6" descr="Desenho de um círculo&#10;&#10;Descrição gerada automaticamente com confiança baixa">
              <a:extLst>
                <a:ext uri="{FF2B5EF4-FFF2-40B4-BE49-F238E27FC236}">
                  <a16:creationId xmlns:a16="http://schemas.microsoft.com/office/drawing/2014/main" id="{FC9F3CA2-7454-5347-408F-4D10D83FD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6453" y="69892"/>
              <a:ext cx="2512035" cy="785071"/>
            </a:xfrm>
            <a:prstGeom prst="rect">
              <a:avLst/>
            </a:prstGeom>
          </p:spPr>
        </p:pic>
        <p:pic>
          <p:nvPicPr>
            <p:cNvPr id="10" name="Imagem 9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522301D1-9254-5E9B-058A-6D12F822E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21226" y="152966"/>
              <a:ext cx="1441511" cy="9080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909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BFE094-0858-5A5C-19C9-81BF0718B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F3BE27-E321-6C2D-71A6-FD2BF8927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Tempo para apresentação: 10 minutos</a:t>
            </a:r>
          </a:p>
          <a:p>
            <a:r>
              <a:rPr lang="pt-BR" dirty="0"/>
              <a:t>Tempo para arguição: 5 minutos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C326B1-3B8E-B442-DCB8-683F42C0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8017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C1615F-EFDC-5634-8870-51117B1E6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017495-2768-88CB-9CCD-D52681DCC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B75421A1-5D0D-BBEE-2522-3C190267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524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48284F-0829-9C0C-CC2A-88996E76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FUNDAMENTAÇÃO TEÓRICA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B20EE5-718E-FB96-7DA7-F7F33B25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7B4F25D8-3290-7AFC-F600-0A5F3289D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304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8185D-5CE1-ECBA-835B-848505A22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4860D7-A6D6-6A1C-4A70-1A33B5E79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7E185614-615C-E62D-21CA-7DCD8B4E8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562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8185D-5CE1-ECBA-835B-848505A22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 DA TEMÁTICA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4860D7-A6D6-6A1C-4A70-1A33B5E79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7E185614-615C-E62D-21CA-7DCD8B4E8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3244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92261-FE8B-982A-8DE3-3A044B15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E 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BA0447-C25C-B40F-DF38-D048761AC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C415AAC2-4DBB-95A6-99C6-0987ADED2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2627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A47A1A-08CC-DDAD-DA11-6FD5911FE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6CAA2E-8FFB-B43D-1061-D246A01E0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4DD90A41-F89F-2EF3-71C6-B0980EF19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704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2A0AF2-2751-F573-F3DF-8F2A6D4FC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PRINCIPAIS 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253EE2-0847-4D94-7822-BB56E0B41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891E88A1-B1D3-7B67-5EC7-3F37C143D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 b="1" dirty="0"/>
              <a:t> I SIMPÓSIO INTERNACIONAL DE LOGÍSTICA - 2024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09193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147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do Office</vt:lpstr>
      <vt:lpstr>Título do Artigo</vt:lpstr>
      <vt:lpstr>INTRODUÇÃO</vt:lpstr>
      <vt:lpstr>OBJETIVOS</vt:lpstr>
      <vt:lpstr>FUNDAMENTAÇÃO TEÓRICA</vt:lpstr>
      <vt:lpstr>MÉTODO</vt:lpstr>
      <vt:lpstr>DESENVOLVIMENTO DA TEMÁTICA</vt:lpstr>
      <vt:lpstr>ANÁLISE E RESULTADOS</vt:lpstr>
      <vt:lpstr>CONSIDERAÇÕES FINAIS</vt:lpstr>
      <vt:lpstr>PRINCIPAIS 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Ruy Cordeiro Accioly</dc:creator>
  <cp:lastModifiedBy>Ruy Cordeiro Accioly</cp:lastModifiedBy>
  <cp:revision>9</cp:revision>
  <dcterms:created xsi:type="dcterms:W3CDTF">2024-09-12T22:47:54Z</dcterms:created>
  <dcterms:modified xsi:type="dcterms:W3CDTF">2024-09-15T23:08:30Z</dcterms:modified>
</cp:coreProperties>
</file>